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8288000" cy="10287000"/>
  <p:notesSz cx="6858000" cy="9144000"/>
  <p:embeddedFontLst>
    <p:embeddedFont>
      <p:font typeface="League Spartan" charset="1" panose="00000800000000000000"/>
      <p:regular r:id="rId39"/>
    </p:embeddedFont>
    <p:embeddedFont>
      <p:font typeface="Garet Bold" charset="1" panose="00000000000000000000"/>
      <p:regular r:id="rId40"/>
    </p:embeddedFont>
    <p:embeddedFont>
      <p:font typeface="Garet" charset="1" panose="00000000000000000000"/>
      <p:regular r:id="rId41"/>
    </p:embeddedFont>
    <p:embeddedFont>
      <p:font typeface="Garet Italics" charset="1" panose="000000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jpeg" Type="http://schemas.openxmlformats.org/officeDocument/2006/relationships/image"/><Relationship Id="rId4" Target="../media/image7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6.pn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Relationship Id="rId7" Target="../media/image2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47916" y="2547263"/>
            <a:ext cx="5192473" cy="519247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065419" y="0"/>
            <a:ext cx="9144000" cy="10287000"/>
            <a:chOff x="0" y="0"/>
            <a:chExt cx="1416645" cy="15937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16645" cy="1593725"/>
            </a:xfrm>
            <a:custGeom>
              <a:avLst/>
              <a:gdLst/>
              <a:ahLst/>
              <a:cxnLst/>
              <a:rect r="r" b="b" t="t" l="l"/>
              <a:pathLst>
                <a:path h="1593725" w="1416645">
                  <a:moveTo>
                    <a:pt x="0" y="0"/>
                  </a:moveTo>
                  <a:lnTo>
                    <a:pt x="1416645" y="0"/>
                  </a:lnTo>
                  <a:lnTo>
                    <a:pt x="1416645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34321" t="0" r="-34321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91170" y="4246880"/>
            <a:ext cx="8028821" cy="1783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560"/>
              </a:lnSpc>
            </a:pPr>
            <a:r>
              <a:rPr lang="en-US" sz="10400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Team Nova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3744591"/>
            <a:chOff x="0" y="0"/>
            <a:chExt cx="4816593" cy="9862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986230"/>
            </a:xfrm>
            <a:custGeom>
              <a:avLst/>
              <a:gdLst/>
              <a:ahLst/>
              <a:cxnLst/>
              <a:rect r="r" b="b" t="t" l="l"/>
              <a:pathLst>
                <a:path h="98623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86230"/>
                  </a:lnTo>
                  <a:lnTo>
                    <a:pt x="0" y="986230"/>
                  </a:ln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16593" cy="1005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112159" y="1200150"/>
            <a:ext cx="11736005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Impacto Nacional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5309070" y="3872521"/>
            <a:ext cx="8539094" cy="1814668"/>
            <a:chOff x="0" y="0"/>
            <a:chExt cx="11385459" cy="241955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19075"/>
              <a:ext cx="11385459" cy="1611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86"/>
                </a:lnSpc>
              </a:pPr>
              <a:r>
                <a:rPr lang="en-US" sz="9038" spc="-451">
                  <a:solidFill>
                    <a:srgbClr val="E8352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32% Niños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997110"/>
              <a:ext cx="11385459" cy="422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1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17555" y="5587418"/>
            <a:ext cx="15722125" cy="1785003"/>
            <a:chOff x="0" y="0"/>
            <a:chExt cx="20962833" cy="238000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219075"/>
              <a:ext cx="20962833" cy="15803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61"/>
                </a:lnSpc>
              </a:pPr>
              <a:r>
                <a:rPr lang="en-US" sz="8906" spc="-445">
                  <a:solidFill>
                    <a:srgbClr val="12121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20% viviendas destruidas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63432"/>
              <a:ext cx="20962833" cy="416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63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717555" y="9127769"/>
            <a:ext cx="15722125" cy="317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3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3744591"/>
            <a:chOff x="0" y="0"/>
            <a:chExt cx="4816593" cy="9862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986230"/>
            </a:xfrm>
            <a:custGeom>
              <a:avLst/>
              <a:gdLst/>
              <a:ahLst/>
              <a:cxnLst/>
              <a:rect r="r" b="b" t="t" l="l"/>
              <a:pathLst>
                <a:path h="98623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86230"/>
                  </a:lnTo>
                  <a:lnTo>
                    <a:pt x="0" y="986230"/>
                  </a:ln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16593" cy="1005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112159" y="1200150"/>
            <a:ext cx="11736005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Impacto Nacional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5309070" y="3872521"/>
            <a:ext cx="8539094" cy="1814668"/>
            <a:chOff x="0" y="0"/>
            <a:chExt cx="11385459" cy="241955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19075"/>
              <a:ext cx="11385459" cy="1611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86"/>
                </a:lnSpc>
              </a:pPr>
              <a:r>
                <a:rPr lang="en-US" sz="9038" spc="-451">
                  <a:solidFill>
                    <a:srgbClr val="E8352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32% Niños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997110"/>
              <a:ext cx="11385459" cy="422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1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17555" y="5587418"/>
            <a:ext cx="15722125" cy="1785003"/>
            <a:chOff x="0" y="0"/>
            <a:chExt cx="20962833" cy="238000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219075"/>
              <a:ext cx="20962833" cy="15803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61"/>
                </a:lnSpc>
              </a:pPr>
              <a:r>
                <a:rPr lang="en-US" sz="8906" spc="-445">
                  <a:solidFill>
                    <a:srgbClr val="12121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20% viviendas destruidas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63432"/>
              <a:ext cx="20962833" cy="416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63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717555" y="7656057"/>
            <a:ext cx="15722125" cy="1785003"/>
            <a:chOff x="0" y="0"/>
            <a:chExt cx="20962833" cy="2380004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219075"/>
              <a:ext cx="20962833" cy="15803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61"/>
                </a:lnSpc>
              </a:pPr>
              <a:r>
                <a:rPr lang="en-US" sz="8906" spc="-445">
                  <a:solidFill>
                    <a:srgbClr val="E8352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Perdidas US $1.200 Millones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963432"/>
              <a:ext cx="20962833" cy="416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63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70542" y="611551"/>
            <a:ext cx="14232592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Falencias en Proceso de admision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19820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Procesos basicos de seleccion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48320" y="3587795"/>
            <a:ext cx="448493" cy="448493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50446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8175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70542" y="611551"/>
            <a:ext cx="14232592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Falencias en Proceso de admision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19820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Procesos basicos de seleccion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547372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Falta de evaluacion etica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48320" y="3587795"/>
            <a:ext cx="448493" cy="44849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75872" y="3587795"/>
            <a:ext cx="448493" cy="44849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50446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977997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8175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70542" y="611551"/>
            <a:ext cx="14232592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Falencias en Proceso de admision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19820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Procesos basicos de seleccion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547372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Falta de evaluacion etica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360598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Monitoreo continuo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48320" y="3587795"/>
            <a:ext cx="448493" cy="448493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975872" y="3587795"/>
            <a:ext cx="448493" cy="44849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789098" y="3587795"/>
            <a:ext cx="448493" cy="44849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50446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77997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91224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28175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70542" y="611551"/>
            <a:ext cx="14232592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Falencias en Proceso de admision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19820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Procesos basicos de seleccion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547372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Falta de evaluacion etica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360598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Monitoreo continuo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48320" y="3587795"/>
            <a:ext cx="448493" cy="448493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975872" y="3587795"/>
            <a:ext cx="448493" cy="44849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789098" y="3587795"/>
            <a:ext cx="448493" cy="44849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50446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77997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91224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391965" y="5652564"/>
            <a:ext cx="5189745" cy="760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28"/>
              </a:lnSpc>
            </a:pPr>
            <a:r>
              <a:rPr lang="en-US" sz="5924" spc="-29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consecuencias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28175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70542" y="611551"/>
            <a:ext cx="14232592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Falencias en Proceso de admision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19820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Procesos basicos de seleccion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8920" y="7319781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Riesgos Internos no detectados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47372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Falta de evaluacion etica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360598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Monitoreo continuo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48320" y="3587795"/>
            <a:ext cx="448493" cy="448493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50446" y="7308259"/>
            <a:ext cx="448493" cy="44849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975872" y="3587795"/>
            <a:ext cx="448493" cy="44849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789098" y="3587795"/>
            <a:ext cx="448493" cy="448493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850446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52571" y="7319781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977997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791224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391965" y="5652564"/>
            <a:ext cx="5189745" cy="760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28"/>
              </a:lnSpc>
            </a:pPr>
            <a:r>
              <a:rPr lang="en-US" sz="5924" spc="-29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consecuencias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28175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70542" y="611551"/>
            <a:ext cx="14232592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Falencias en Proceso de admision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19820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Procesos basicos de seleccion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8920" y="7319781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Riesgos Internos no detectados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47372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Falta de evaluacion etica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315917" y="7216459"/>
            <a:ext cx="3487936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dependencia en la confianza de la Institucion.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60598" y="3599317"/>
            <a:ext cx="348793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Monitoreo continuo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48320" y="3587795"/>
            <a:ext cx="448493" cy="44849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50446" y="7308259"/>
            <a:ext cx="448493" cy="44849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975872" y="3587795"/>
            <a:ext cx="448493" cy="448493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791224" y="7532506"/>
            <a:ext cx="448493" cy="44849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789098" y="3587795"/>
            <a:ext cx="448493" cy="448493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850446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52571" y="7319781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977997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793350" y="754402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791224" y="359931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391965" y="5652564"/>
            <a:ext cx="5189745" cy="760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28"/>
              </a:lnSpc>
            </a:pPr>
            <a:r>
              <a:rPr lang="en-US" sz="5924" spc="-29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consecuencias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28175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65521" y="2659556"/>
            <a:ext cx="6356958" cy="6356958"/>
          </a:xfrm>
          <a:custGeom>
            <a:avLst/>
            <a:gdLst/>
            <a:ahLst/>
            <a:cxnLst/>
            <a:rect r="r" b="b" t="t" l="l"/>
            <a:pathLst>
              <a:path h="6356958" w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31872" y="531178"/>
            <a:ext cx="6754753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Imagina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8175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6795" y="339994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81139" y="985674"/>
            <a:ext cx="12325722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Tasa de victimas fatales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75872" y="5349789"/>
            <a:ext cx="8539094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975872" y="7965516"/>
            <a:ext cx="8539094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088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8320" y="285750"/>
            <a:ext cx="528474" cy="528474"/>
          </a:xfrm>
          <a:custGeom>
            <a:avLst/>
            <a:gdLst/>
            <a:ahLst/>
            <a:cxnLst/>
            <a:rect r="r" b="b" t="t" l="l"/>
            <a:pathLst>
              <a:path h="528474" w="528474">
                <a:moveTo>
                  <a:pt x="0" y="0"/>
                </a:moveTo>
                <a:lnTo>
                  <a:pt x="528475" y="0"/>
                </a:lnTo>
                <a:lnTo>
                  <a:pt x="528475" y="528474"/>
                </a:lnTo>
                <a:lnTo>
                  <a:pt x="0" y="52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69839" y="5143132"/>
            <a:ext cx="5866757" cy="3649241"/>
            <a:chOff x="0" y="0"/>
            <a:chExt cx="769194" cy="4784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9194" cy="478454"/>
            </a:xfrm>
            <a:custGeom>
              <a:avLst/>
              <a:gdLst/>
              <a:ahLst/>
              <a:cxnLst/>
              <a:rect r="r" b="b" t="t" l="l"/>
              <a:pathLst>
                <a:path h="478454" w="769194">
                  <a:moveTo>
                    <a:pt x="0" y="0"/>
                  </a:moveTo>
                  <a:lnTo>
                    <a:pt x="769194" y="0"/>
                  </a:lnTo>
                  <a:lnTo>
                    <a:pt x="769194" y="478454"/>
                  </a:lnTo>
                  <a:lnTo>
                    <a:pt x="0" y="478454"/>
                  </a:lnTo>
                  <a:close/>
                </a:path>
              </a:pathLst>
            </a:custGeom>
            <a:blipFill>
              <a:blip r:embed="rId4"/>
              <a:stretch>
                <a:fillRect l="-7728" t="0" r="-7728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8175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9839" y="1923943"/>
            <a:ext cx="8711174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Gran incendio en valparaiso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05423" y="8153302"/>
            <a:ext cx="991993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065145" y="4228108"/>
            <a:ext cx="7374535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6795" y="339994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81139" y="985674"/>
            <a:ext cx="12325722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Tasa de victimas fatales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975872" y="3856719"/>
            <a:ext cx="8539094" cy="1814668"/>
            <a:chOff x="0" y="0"/>
            <a:chExt cx="11385459" cy="241955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19075"/>
              <a:ext cx="11385459" cy="1611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586"/>
                </a:lnSpc>
              </a:pPr>
              <a:r>
                <a:rPr lang="en-US" sz="9038" spc="-451">
                  <a:solidFill>
                    <a:srgbClr val="00BF63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50% - 70%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997110"/>
              <a:ext cx="11385459" cy="422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1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6975872" y="7965516"/>
            <a:ext cx="8539094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088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6795" y="339994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81139" y="985674"/>
            <a:ext cx="12325722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Tasa de victimas fatales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975872" y="3856719"/>
            <a:ext cx="8539094" cy="1814668"/>
            <a:chOff x="0" y="0"/>
            <a:chExt cx="11385459" cy="241955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19075"/>
              <a:ext cx="11385459" cy="1611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586"/>
                </a:lnSpc>
              </a:pPr>
              <a:r>
                <a:rPr lang="en-US" sz="9038" spc="-451">
                  <a:solidFill>
                    <a:srgbClr val="00BF63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50% - 70%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997110"/>
              <a:ext cx="11385459" cy="422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975872" y="6472446"/>
            <a:ext cx="8539094" cy="1814668"/>
            <a:chOff x="0" y="0"/>
            <a:chExt cx="11385459" cy="241955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219075"/>
              <a:ext cx="11385459" cy="1611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586"/>
                </a:lnSpc>
              </a:pPr>
              <a:r>
                <a:rPr lang="en-US" sz="9038" spc="-451">
                  <a:solidFill>
                    <a:srgbClr val="00BF63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¡60 Personas!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997110"/>
              <a:ext cx="11385459" cy="422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1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33138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6795" y="339994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81139" y="985674"/>
            <a:ext cx="12325722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Viviendas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75872" y="5349789"/>
            <a:ext cx="8539094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975872" y="7965516"/>
            <a:ext cx="8539094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6975872" y="5349789"/>
            <a:ext cx="8539094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975872" y="7814242"/>
            <a:ext cx="9707336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6795" y="339994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81139" y="985674"/>
            <a:ext cx="12325722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Viviendas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75872" y="5349789"/>
            <a:ext cx="8539094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975872" y="7965516"/>
            <a:ext cx="8539094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6975872" y="3856719"/>
            <a:ext cx="8539094" cy="1814668"/>
            <a:chOff x="0" y="0"/>
            <a:chExt cx="11385459" cy="241955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19075"/>
              <a:ext cx="11385459" cy="1611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586"/>
                </a:lnSpc>
              </a:pPr>
              <a:r>
                <a:rPr lang="en-US" sz="9038" spc="-451">
                  <a:solidFill>
                    <a:srgbClr val="00BF63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20%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997110"/>
              <a:ext cx="11385459" cy="422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1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975872" y="7814242"/>
            <a:ext cx="9707336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6795" y="339994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81139" y="985674"/>
            <a:ext cx="12325722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Viviendas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75872" y="5349789"/>
            <a:ext cx="8539094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975872" y="7965516"/>
            <a:ext cx="8539094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6975872" y="3856719"/>
            <a:ext cx="8539094" cy="1814668"/>
            <a:chOff x="0" y="0"/>
            <a:chExt cx="11385459" cy="241955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19075"/>
              <a:ext cx="11385459" cy="1611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586"/>
                </a:lnSpc>
              </a:pPr>
              <a:r>
                <a:rPr lang="en-US" sz="9038" spc="-451">
                  <a:solidFill>
                    <a:srgbClr val="00BF63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20%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997110"/>
              <a:ext cx="11385459" cy="422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1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975872" y="6321172"/>
            <a:ext cx="9707336" cy="1814668"/>
            <a:chOff x="0" y="0"/>
            <a:chExt cx="12943114" cy="241955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219075"/>
              <a:ext cx="12943114" cy="1611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586"/>
                </a:lnSpc>
              </a:pPr>
              <a:r>
                <a:rPr lang="en-US" sz="9038" spc="-451">
                  <a:solidFill>
                    <a:srgbClr val="00BF63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= 1200 Hogares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97110"/>
              <a:ext cx="12943114" cy="422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8320" y="285750"/>
            <a:ext cx="528474" cy="528474"/>
          </a:xfrm>
          <a:custGeom>
            <a:avLst/>
            <a:gdLst/>
            <a:ahLst/>
            <a:cxnLst/>
            <a:rect r="r" b="b" t="t" l="l"/>
            <a:pathLst>
              <a:path h="528474" w="528474">
                <a:moveTo>
                  <a:pt x="0" y="0"/>
                </a:moveTo>
                <a:lnTo>
                  <a:pt x="528475" y="0"/>
                </a:lnTo>
                <a:lnTo>
                  <a:pt x="528475" y="528474"/>
                </a:lnTo>
                <a:lnTo>
                  <a:pt x="0" y="52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691" y="-7044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89" y="0"/>
                </a:lnTo>
                <a:lnTo>
                  <a:pt x="1640289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02734" y="0"/>
            <a:ext cx="9120783" cy="9120783"/>
          </a:xfrm>
          <a:custGeom>
            <a:avLst/>
            <a:gdLst/>
            <a:ahLst/>
            <a:cxnLst/>
            <a:rect r="r" b="b" t="t" l="l"/>
            <a:pathLst>
              <a:path h="9120783" w="9120783">
                <a:moveTo>
                  <a:pt x="0" y="0"/>
                </a:moveTo>
                <a:lnTo>
                  <a:pt x="9120783" y="0"/>
                </a:lnTo>
                <a:lnTo>
                  <a:pt x="9120783" y="9120783"/>
                </a:lnTo>
                <a:lnTo>
                  <a:pt x="0" y="912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301162" y="266700"/>
            <a:ext cx="201096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121212"/>
                </a:solidFill>
                <a:latin typeface="Garet"/>
                <a:ea typeface="Garet"/>
                <a:cs typeface="Garet"/>
                <a:sym typeface="Garet"/>
              </a:rPr>
              <a:t>00 Month, 2030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01163" y="9711412"/>
            <a:ext cx="201096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AFAF7"/>
                </a:solidFill>
                <a:latin typeface="Garet"/>
                <a:ea typeface="Garet"/>
                <a:cs typeface="Garet"/>
                <a:sym typeface="Garet"/>
              </a:rPr>
              <a:t>@reallygreatsite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607354" y="266700"/>
            <a:ext cx="83232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121212"/>
                </a:solidFill>
                <a:latin typeface="Garet"/>
                <a:ea typeface="Garet"/>
                <a:cs typeface="Garet"/>
                <a:sym typeface="Garet"/>
              </a:rPr>
              <a:t>#05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114389" y="9711412"/>
            <a:ext cx="2325291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FAFAF7"/>
                </a:solidFill>
                <a:latin typeface="Garet"/>
                <a:ea typeface="Garet"/>
                <a:cs typeface="Garet"/>
                <a:sym typeface="Garet"/>
              </a:rPr>
              <a:t>reallygreatsite.com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1158" y="1638485"/>
            <a:ext cx="7290197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Guardians VR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5953" y="4430907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Capacidades psicológicas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04453" y="4419385"/>
            <a:ext cx="448493" cy="44849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06579" y="437375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8320" y="285750"/>
            <a:ext cx="528474" cy="528474"/>
          </a:xfrm>
          <a:custGeom>
            <a:avLst/>
            <a:gdLst/>
            <a:ahLst/>
            <a:cxnLst/>
            <a:rect r="r" b="b" t="t" l="l"/>
            <a:pathLst>
              <a:path h="528474" w="528474">
                <a:moveTo>
                  <a:pt x="0" y="0"/>
                </a:moveTo>
                <a:lnTo>
                  <a:pt x="528475" y="0"/>
                </a:lnTo>
                <a:lnTo>
                  <a:pt x="528475" y="528474"/>
                </a:lnTo>
                <a:lnTo>
                  <a:pt x="0" y="52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175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02734" y="0"/>
            <a:ext cx="9120783" cy="9120783"/>
          </a:xfrm>
          <a:custGeom>
            <a:avLst/>
            <a:gdLst/>
            <a:ahLst/>
            <a:cxnLst/>
            <a:rect r="r" b="b" t="t" l="l"/>
            <a:pathLst>
              <a:path h="9120783" w="9120783">
                <a:moveTo>
                  <a:pt x="0" y="0"/>
                </a:moveTo>
                <a:lnTo>
                  <a:pt x="9120783" y="0"/>
                </a:lnTo>
                <a:lnTo>
                  <a:pt x="9120783" y="9120783"/>
                </a:lnTo>
                <a:lnTo>
                  <a:pt x="0" y="912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301162" y="266700"/>
            <a:ext cx="201096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121212"/>
                </a:solidFill>
                <a:latin typeface="Garet"/>
                <a:ea typeface="Garet"/>
                <a:cs typeface="Garet"/>
                <a:sym typeface="Garet"/>
              </a:rPr>
              <a:t>00 Month, 2030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01163" y="9711412"/>
            <a:ext cx="201096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AFAF7"/>
                </a:solidFill>
                <a:latin typeface="Garet"/>
                <a:ea typeface="Garet"/>
                <a:cs typeface="Garet"/>
                <a:sym typeface="Garet"/>
              </a:rPr>
              <a:t>@reallygreatsite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607354" y="266700"/>
            <a:ext cx="83232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121212"/>
                </a:solidFill>
                <a:latin typeface="Garet"/>
                <a:ea typeface="Garet"/>
                <a:cs typeface="Garet"/>
                <a:sym typeface="Garet"/>
              </a:rPr>
              <a:t>#05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114389" y="9711412"/>
            <a:ext cx="2325291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FAFAF7"/>
                </a:solidFill>
                <a:latin typeface="Garet"/>
                <a:ea typeface="Garet"/>
                <a:cs typeface="Garet"/>
                <a:sym typeface="Garet"/>
              </a:rPr>
              <a:t>reallygreatsite.com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1158" y="1638485"/>
            <a:ext cx="7290197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Guardians VR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5953" y="4430907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Capacidades psicológicas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04453" y="4419385"/>
            <a:ext cx="448493" cy="44849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06579" y="437375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04453" y="5407537"/>
            <a:ext cx="448493" cy="448493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806579" y="5361909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19820" y="5374700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Rendimiento físico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8320" y="285750"/>
            <a:ext cx="528474" cy="528474"/>
          </a:xfrm>
          <a:custGeom>
            <a:avLst/>
            <a:gdLst/>
            <a:ahLst/>
            <a:cxnLst/>
            <a:rect r="r" b="b" t="t" l="l"/>
            <a:pathLst>
              <a:path h="528474" w="528474">
                <a:moveTo>
                  <a:pt x="0" y="0"/>
                </a:moveTo>
                <a:lnTo>
                  <a:pt x="528475" y="0"/>
                </a:lnTo>
                <a:lnTo>
                  <a:pt x="528475" y="528474"/>
                </a:lnTo>
                <a:lnTo>
                  <a:pt x="0" y="52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691" y="-7044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89" y="0"/>
                </a:lnTo>
                <a:lnTo>
                  <a:pt x="1640289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02734" y="0"/>
            <a:ext cx="9120783" cy="9120783"/>
          </a:xfrm>
          <a:custGeom>
            <a:avLst/>
            <a:gdLst/>
            <a:ahLst/>
            <a:cxnLst/>
            <a:rect r="r" b="b" t="t" l="l"/>
            <a:pathLst>
              <a:path h="9120783" w="9120783">
                <a:moveTo>
                  <a:pt x="0" y="0"/>
                </a:moveTo>
                <a:lnTo>
                  <a:pt x="9120783" y="0"/>
                </a:lnTo>
                <a:lnTo>
                  <a:pt x="9120783" y="9120783"/>
                </a:lnTo>
                <a:lnTo>
                  <a:pt x="0" y="912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301162" y="266700"/>
            <a:ext cx="201096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121212"/>
                </a:solidFill>
                <a:latin typeface="Garet"/>
                <a:ea typeface="Garet"/>
                <a:cs typeface="Garet"/>
                <a:sym typeface="Garet"/>
              </a:rPr>
              <a:t>00 Month, 2030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01163" y="9711412"/>
            <a:ext cx="201096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AFAF7"/>
                </a:solidFill>
                <a:latin typeface="Garet"/>
                <a:ea typeface="Garet"/>
                <a:cs typeface="Garet"/>
                <a:sym typeface="Garet"/>
              </a:rPr>
              <a:t>@reallygreatsite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607354" y="266700"/>
            <a:ext cx="83232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121212"/>
                </a:solidFill>
                <a:latin typeface="Garet"/>
                <a:ea typeface="Garet"/>
                <a:cs typeface="Garet"/>
                <a:sym typeface="Garet"/>
              </a:rPr>
              <a:t>#05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114389" y="9711412"/>
            <a:ext cx="2325291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FAFAF7"/>
                </a:solidFill>
                <a:latin typeface="Garet"/>
                <a:ea typeface="Garet"/>
                <a:cs typeface="Garet"/>
                <a:sym typeface="Garet"/>
              </a:rPr>
              <a:t>reallygreatsite.com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1158" y="1638485"/>
            <a:ext cx="7290197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Guardians VR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5953" y="4430907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Capacidades psicológicas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04453" y="4419385"/>
            <a:ext cx="448493" cy="44849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06579" y="437375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04453" y="5407537"/>
            <a:ext cx="448493" cy="448493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806579" y="5361909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19820" y="5374700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Rendimiento físico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75953" y="6407211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Toma de decisiones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04453" y="6395689"/>
            <a:ext cx="448493" cy="44849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806579" y="6360855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8320" y="285750"/>
            <a:ext cx="528474" cy="528474"/>
          </a:xfrm>
          <a:custGeom>
            <a:avLst/>
            <a:gdLst/>
            <a:ahLst/>
            <a:cxnLst/>
            <a:rect r="r" b="b" t="t" l="l"/>
            <a:pathLst>
              <a:path h="528474" w="528474">
                <a:moveTo>
                  <a:pt x="0" y="0"/>
                </a:moveTo>
                <a:lnTo>
                  <a:pt x="528475" y="0"/>
                </a:lnTo>
                <a:lnTo>
                  <a:pt x="528475" y="528474"/>
                </a:lnTo>
                <a:lnTo>
                  <a:pt x="0" y="52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691" y="-7044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89" y="0"/>
                </a:lnTo>
                <a:lnTo>
                  <a:pt x="1640289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02734" y="0"/>
            <a:ext cx="9120783" cy="9120783"/>
          </a:xfrm>
          <a:custGeom>
            <a:avLst/>
            <a:gdLst/>
            <a:ahLst/>
            <a:cxnLst/>
            <a:rect r="r" b="b" t="t" l="l"/>
            <a:pathLst>
              <a:path h="9120783" w="9120783">
                <a:moveTo>
                  <a:pt x="0" y="0"/>
                </a:moveTo>
                <a:lnTo>
                  <a:pt x="9120783" y="0"/>
                </a:lnTo>
                <a:lnTo>
                  <a:pt x="9120783" y="9120783"/>
                </a:lnTo>
                <a:lnTo>
                  <a:pt x="0" y="912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301162" y="266700"/>
            <a:ext cx="201096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121212"/>
                </a:solidFill>
                <a:latin typeface="Garet"/>
                <a:ea typeface="Garet"/>
                <a:cs typeface="Garet"/>
                <a:sym typeface="Garet"/>
              </a:rPr>
              <a:t>00 Month, 2030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01163" y="9711412"/>
            <a:ext cx="201096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AFAF7"/>
                </a:solidFill>
                <a:latin typeface="Garet"/>
                <a:ea typeface="Garet"/>
                <a:cs typeface="Garet"/>
                <a:sym typeface="Garet"/>
              </a:rPr>
              <a:t>@reallygreatsite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607354" y="266700"/>
            <a:ext cx="83232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121212"/>
                </a:solidFill>
                <a:latin typeface="Garet"/>
                <a:ea typeface="Garet"/>
                <a:cs typeface="Garet"/>
                <a:sym typeface="Garet"/>
              </a:rPr>
              <a:t>#05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114389" y="9711412"/>
            <a:ext cx="2325291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FAFAF7"/>
                </a:solidFill>
                <a:latin typeface="Garet"/>
                <a:ea typeface="Garet"/>
                <a:cs typeface="Garet"/>
                <a:sym typeface="Garet"/>
              </a:rPr>
              <a:t>reallygreatsite.com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1158" y="1638485"/>
            <a:ext cx="7290197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Guardians VR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5953" y="4430907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Capacidades psicológicas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04453" y="4419385"/>
            <a:ext cx="448493" cy="44849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06579" y="437375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04453" y="5407537"/>
            <a:ext cx="448493" cy="448493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806579" y="5361909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19820" y="5374700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Rendimiento físico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75953" y="6407211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Toma de decisiones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04453" y="6395689"/>
            <a:ext cx="448493" cy="44849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806579" y="6360855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804453" y="7383841"/>
            <a:ext cx="448493" cy="448493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806579" y="7338847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19820" y="7351004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Generación de informes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301163" y="9711412"/>
            <a:ext cx="2010966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AFAF7"/>
                </a:solidFill>
                <a:latin typeface="Garet"/>
                <a:ea typeface="Garet"/>
                <a:cs typeface="Garet"/>
                <a:sym typeface="Garet"/>
              </a:rPr>
              <a:t>@reallygreatsite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677362" y="7481712"/>
            <a:ext cx="19642724" cy="8833783"/>
            <a:chOff x="0" y="0"/>
            <a:chExt cx="1813631" cy="8156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13631" cy="815631"/>
            </a:xfrm>
            <a:custGeom>
              <a:avLst/>
              <a:gdLst/>
              <a:ahLst/>
              <a:cxnLst/>
              <a:rect r="r" b="b" t="t" l="l"/>
              <a:pathLst>
                <a:path h="815631" w="1813631">
                  <a:moveTo>
                    <a:pt x="906815" y="0"/>
                  </a:moveTo>
                  <a:cubicBezTo>
                    <a:pt x="405995" y="0"/>
                    <a:pt x="0" y="182585"/>
                    <a:pt x="0" y="407816"/>
                  </a:cubicBezTo>
                  <a:cubicBezTo>
                    <a:pt x="0" y="633046"/>
                    <a:pt x="405995" y="815631"/>
                    <a:pt x="906815" y="815631"/>
                  </a:cubicBezTo>
                  <a:cubicBezTo>
                    <a:pt x="1407635" y="815631"/>
                    <a:pt x="1813631" y="633046"/>
                    <a:pt x="1813631" y="407816"/>
                  </a:cubicBezTo>
                  <a:cubicBezTo>
                    <a:pt x="1813631" y="182585"/>
                    <a:pt x="1407635" y="0"/>
                    <a:pt x="906815" y="0"/>
                  </a:cubicBezTo>
                  <a:close/>
                </a:path>
              </a:pathLst>
            </a:custGeom>
            <a:solidFill>
              <a:srgbClr val="FAFAF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70028" y="38365"/>
              <a:ext cx="1473575" cy="700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592870" y="4172584"/>
            <a:ext cx="13102259" cy="1837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¡Es momento de dar un salto hacia un futuro más seguro!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8320" y="285750"/>
            <a:ext cx="528474" cy="528474"/>
          </a:xfrm>
          <a:custGeom>
            <a:avLst/>
            <a:gdLst/>
            <a:ahLst/>
            <a:cxnLst/>
            <a:rect r="r" b="b" t="t" l="l"/>
            <a:pathLst>
              <a:path h="528474" w="528474">
                <a:moveTo>
                  <a:pt x="0" y="0"/>
                </a:moveTo>
                <a:lnTo>
                  <a:pt x="528475" y="0"/>
                </a:lnTo>
                <a:lnTo>
                  <a:pt x="528475" y="528474"/>
                </a:lnTo>
                <a:lnTo>
                  <a:pt x="0" y="52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69839" y="5143132"/>
            <a:ext cx="5866757" cy="3649241"/>
            <a:chOff x="0" y="0"/>
            <a:chExt cx="769194" cy="4784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9194" cy="478454"/>
            </a:xfrm>
            <a:custGeom>
              <a:avLst/>
              <a:gdLst/>
              <a:ahLst/>
              <a:cxnLst/>
              <a:rect r="r" b="b" t="t" l="l"/>
              <a:pathLst>
                <a:path h="478454" w="769194">
                  <a:moveTo>
                    <a:pt x="0" y="0"/>
                  </a:moveTo>
                  <a:lnTo>
                    <a:pt x="769194" y="0"/>
                  </a:lnTo>
                  <a:lnTo>
                    <a:pt x="769194" y="478454"/>
                  </a:lnTo>
                  <a:lnTo>
                    <a:pt x="0" y="478454"/>
                  </a:lnTo>
                  <a:close/>
                </a:path>
              </a:pathLst>
            </a:custGeom>
            <a:blipFill>
              <a:blip r:embed="rId4"/>
              <a:stretch>
                <a:fillRect l="-7728" t="0" r="-7728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8175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9839" y="1923943"/>
            <a:ext cx="8711174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Gran incendio en valparaiso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05423" y="8153302"/>
            <a:ext cx="991993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065145" y="1465956"/>
            <a:ext cx="7374535" cy="261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75"/>
              </a:lnSpc>
            </a:pPr>
            <a:r>
              <a:rPr lang="en-US" sz="10500" spc="-525">
                <a:solidFill>
                  <a:srgbClr val="E8352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123 Fallecidos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65145" y="4228108"/>
            <a:ext cx="7374535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6098" y="3978690"/>
            <a:ext cx="2399774" cy="2877315"/>
            <a:chOff x="0" y="0"/>
            <a:chExt cx="677902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77902" cy="812800"/>
            </a:xfrm>
            <a:custGeom>
              <a:avLst/>
              <a:gdLst/>
              <a:ahLst/>
              <a:cxnLst/>
              <a:rect r="r" b="b" t="t" l="l"/>
              <a:pathLst>
                <a:path h="812800" w="677902">
                  <a:moveTo>
                    <a:pt x="338951" y="0"/>
                  </a:moveTo>
                  <a:cubicBezTo>
                    <a:pt x="151753" y="0"/>
                    <a:pt x="0" y="181951"/>
                    <a:pt x="0" y="406400"/>
                  </a:cubicBezTo>
                  <a:cubicBezTo>
                    <a:pt x="0" y="630849"/>
                    <a:pt x="151753" y="812800"/>
                    <a:pt x="338951" y="812800"/>
                  </a:cubicBezTo>
                  <a:cubicBezTo>
                    <a:pt x="526148" y="812800"/>
                    <a:pt x="677902" y="630849"/>
                    <a:pt x="677902" y="406400"/>
                  </a:cubicBezTo>
                  <a:cubicBezTo>
                    <a:pt x="677902" y="181951"/>
                    <a:pt x="526148" y="0"/>
                    <a:pt x="33895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9224" r="0" b="-512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757962" y="4071653"/>
            <a:ext cx="2356471" cy="2784352"/>
            <a:chOff x="0" y="0"/>
            <a:chExt cx="687894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87894" cy="812800"/>
            </a:xfrm>
            <a:custGeom>
              <a:avLst/>
              <a:gdLst/>
              <a:ahLst/>
              <a:cxnLst/>
              <a:rect r="r" b="b" t="t" l="l"/>
              <a:pathLst>
                <a:path h="812800" w="687894">
                  <a:moveTo>
                    <a:pt x="343947" y="0"/>
                  </a:moveTo>
                  <a:cubicBezTo>
                    <a:pt x="153990" y="0"/>
                    <a:pt x="0" y="181951"/>
                    <a:pt x="0" y="406400"/>
                  </a:cubicBezTo>
                  <a:cubicBezTo>
                    <a:pt x="0" y="630849"/>
                    <a:pt x="153990" y="812800"/>
                    <a:pt x="343947" y="812800"/>
                  </a:cubicBezTo>
                  <a:cubicBezTo>
                    <a:pt x="533904" y="812800"/>
                    <a:pt x="687894" y="630849"/>
                    <a:pt x="687894" y="406400"/>
                  </a:cubicBezTo>
                  <a:cubicBezTo>
                    <a:pt x="687894" y="181951"/>
                    <a:pt x="533904" y="0"/>
                    <a:pt x="343947" y="0"/>
                  </a:cubicBezTo>
                  <a:close/>
                </a:path>
              </a:pathLst>
            </a:custGeom>
            <a:blipFill>
              <a:blip r:embed="rId3"/>
              <a:stretch>
                <a:fillRect l="-38673" t="0" r="-38673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848320" y="1785122"/>
            <a:ext cx="8138517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Validación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67229" y="4071653"/>
            <a:ext cx="2821080" cy="2821080"/>
          </a:xfrm>
          <a:custGeom>
            <a:avLst/>
            <a:gdLst/>
            <a:ahLst/>
            <a:cxnLst/>
            <a:rect r="r" b="b" t="t" l="l"/>
            <a:pathLst>
              <a:path h="2821080" w="2821080">
                <a:moveTo>
                  <a:pt x="0" y="0"/>
                </a:moveTo>
                <a:lnTo>
                  <a:pt x="2821081" y="0"/>
                </a:lnTo>
                <a:lnTo>
                  <a:pt x="2821081" y="2821080"/>
                </a:lnTo>
                <a:lnTo>
                  <a:pt x="0" y="2821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52712" y="7593200"/>
            <a:ext cx="5886387" cy="1083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3"/>
              </a:lnSpc>
            </a:pPr>
            <a:r>
              <a:rPr lang="en-US" sz="1552" i="true">
                <a:solidFill>
                  <a:srgbClr val="121212"/>
                </a:solidFill>
                <a:latin typeface="Garet Italics"/>
                <a:ea typeface="Garet Italics"/>
                <a:cs typeface="Garet Italics"/>
                <a:sym typeface="Garet Italics"/>
              </a:rPr>
              <a:t>Vicesuperintendente</a:t>
            </a:r>
          </a:p>
          <a:p>
            <a:pPr algn="ctr">
              <a:lnSpc>
                <a:spcPts val="2173"/>
              </a:lnSpc>
            </a:pPr>
            <a:r>
              <a:rPr lang="en-US" sz="1552" i="true">
                <a:solidFill>
                  <a:srgbClr val="121212"/>
                </a:solidFill>
                <a:latin typeface="Garet Italics"/>
                <a:ea typeface="Garet Italics"/>
                <a:cs typeface="Garet Italics"/>
                <a:sym typeface="Garet Italics"/>
              </a:rPr>
              <a:t>Voluntario honorario 3ra compañía de bomberos Santiago</a:t>
            </a:r>
          </a:p>
          <a:p>
            <a:pPr algn="ctr">
              <a:lnSpc>
                <a:spcPts val="2173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3940500" y="6974572"/>
            <a:ext cx="3910811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6E26"/>
                </a:solidFill>
                <a:latin typeface="Garet Bold"/>
                <a:ea typeface="Garet Bold"/>
                <a:cs typeface="Garet Bold"/>
                <a:sym typeface="Garet Bold"/>
              </a:rPr>
              <a:t>Guillermo Troncoso Morales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757962" y="7026463"/>
            <a:ext cx="2639616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6E26"/>
                </a:solidFill>
                <a:latin typeface="Garet Bold"/>
                <a:ea typeface="Garet Bold"/>
                <a:cs typeface="Garet Bold"/>
                <a:sym typeface="Garet Bold"/>
              </a:rPr>
              <a:t>Alejandro Carrasco</a:t>
            </a:r>
          </a:p>
          <a:p>
            <a:pPr algn="ctr">
              <a:lnSpc>
                <a:spcPts val="280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986838" y="7556688"/>
            <a:ext cx="5886387" cy="536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3"/>
              </a:lnSpc>
            </a:pPr>
            <a:r>
              <a:rPr lang="en-US" sz="1552" i="true">
                <a:solidFill>
                  <a:srgbClr val="121212"/>
                </a:solidFill>
                <a:latin typeface="Garet Italics"/>
                <a:ea typeface="Garet Italics"/>
                <a:cs typeface="Garet Italics"/>
                <a:sym typeface="Garet Italics"/>
              </a:rPr>
              <a:t>Desarrollador/Diseñador de experiencia y ambiente VR</a:t>
            </a:r>
          </a:p>
          <a:p>
            <a:pPr algn="ctr">
              <a:lnSpc>
                <a:spcPts val="2173"/>
              </a:lnSpc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8320" y="1785122"/>
            <a:ext cx="13780631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Desafios del equipo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64808" y="5703434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Planificación en los trabajos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542747" y="4802681"/>
            <a:ext cx="448493" cy="44849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544873" y="4757052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8320" y="1785122"/>
            <a:ext cx="13780631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Desafios del equipo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48395" y="5703434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Planificación en los trabajos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542747" y="4802681"/>
            <a:ext cx="448493" cy="44849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544873" y="4757052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3413172" y="4789890"/>
            <a:ext cx="448493" cy="44849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415298" y="4744261"/>
            <a:ext cx="44424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35233" y="5703434"/>
            <a:ext cx="640437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121212"/>
                </a:solidFill>
                <a:latin typeface="Garet Bold"/>
                <a:ea typeface="Garet Bold"/>
                <a:cs typeface="Garet Bold"/>
                <a:sym typeface="Garet Bold"/>
              </a:rPr>
              <a:t>Entrevistas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8320" y="1785122"/>
            <a:ext cx="9615488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Nuestro equipo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47674" y="3823692"/>
            <a:ext cx="2639616" cy="2639616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05" r="-322" b="-3365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179094" y="3823692"/>
            <a:ext cx="2639616" cy="263961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410514" y="3982045"/>
            <a:ext cx="2481263" cy="248126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8161" r="-10122" b="-1961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641933" y="3823692"/>
            <a:ext cx="2639616" cy="2639616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4323" r="0" b="-4323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3873353" y="3823692"/>
            <a:ext cx="2639616" cy="263961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16666" r="0" b="-16666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543061" y="6564479"/>
            <a:ext cx="1448842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FF6E26"/>
                </a:solidFill>
                <a:latin typeface="Garet Bold"/>
                <a:ea typeface="Garet Bold"/>
                <a:cs typeface="Garet Bold"/>
                <a:sym typeface="Garet Bold"/>
              </a:rPr>
              <a:t>Boris Wyss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512692" y="6564479"/>
            <a:ext cx="1972419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6E26"/>
                </a:solidFill>
                <a:latin typeface="Garet Bold"/>
                <a:ea typeface="Garet Bold"/>
                <a:cs typeface="Garet Bold"/>
                <a:sym typeface="Garet Bold"/>
              </a:rPr>
              <a:t>Ignacia Huerta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344955" y="6564479"/>
            <a:ext cx="2770733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6E26"/>
                </a:solidFill>
                <a:latin typeface="Garet Bold"/>
                <a:ea typeface="Garet Bold"/>
                <a:cs typeface="Garet Bold"/>
                <a:sym typeface="Garet Bold"/>
              </a:rPr>
              <a:t>Josetomás Troncoso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1091171" y="6564479"/>
            <a:ext cx="1741140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6E26"/>
                </a:solidFill>
                <a:latin typeface="Garet Bold"/>
                <a:ea typeface="Garet Bold"/>
                <a:cs typeface="Garet Bold"/>
                <a:sym typeface="Garet Bold"/>
              </a:rPr>
              <a:t>Nicolas Báez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4345882" y="6564479"/>
            <a:ext cx="1694557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6E26"/>
                </a:solidFill>
                <a:latin typeface="Garet Bold"/>
                <a:ea typeface="Garet Bold"/>
                <a:cs typeface="Garet Bold"/>
                <a:sym typeface="Garet Bold"/>
              </a:rPr>
              <a:t>Alonso Rojas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376894" y="7228054"/>
            <a:ext cx="178117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Lider del Equipo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256261" y="7228054"/>
            <a:ext cx="2485281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Diseñador estratégico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68867" y="7228054"/>
            <a:ext cx="2322909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Especialista Técnico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993912" y="7228054"/>
            <a:ext cx="1935659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Analista de Datos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468169" y="7228054"/>
            <a:ext cx="344998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Responsable de Comunicación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8320" y="285750"/>
            <a:ext cx="528474" cy="528474"/>
          </a:xfrm>
          <a:custGeom>
            <a:avLst/>
            <a:gdLst/>
            <a:ahLst/>
            <a:cxnLst/>
            <a:rect r="r" b="b" t="t" l="l"/>
            <a:pathLst>
              <a:path h="528474" w="528474">
                <a:moveTo>
                  <a:pt x="0" y="0"/>
                </a:moveTo>
                <a:lnTo>
                  <a:pt x="528475" y="0"/>
                </a:lnTo>
                <a:lnTo>
                  <a:pt x="528475" y="528474"/>
                </a:lnTo>
                <a:lnTo>
                  <a:pt x="0" y="52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69839" y="5143132"/>
            <a:ext cx="5866757" cy="3649241"/>
            <a:chOff x="0" y="0"/>
            <a:chExt cx="769194" cy="4784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9194" cy="478454"/>
            </a:xfrm>
            <a:custGeom>
              <a:avLst/>
              <a:gdLst/>
              <a:ahLst/>
              <a:cxnLst/>
              <a:rect r="r" b="b" t="t" l="l"/>
              <a:pathLst>
                <a:path h="478454" w="769194">
                  <a:moveTo>
                    <a:pt x="0" y="0"/>
                  </a:moveTo>
                  <a:lnTo>
                    <a:pt x="769194" y="0"/>
                  </a:lnTo>
                  <a:lnTo>
                    <a:pt x="769194" y="478454"/>
                  </a:lnTo>
                  <a:lnTo>
                    <a:pt x="0" y="478454"/>
                  </a:lnTo>
                  <a:close/>
                </a:path>
              </a:pathLst>
            </a:custGeom>
            <a:blipFill>
              <a:blip r:embed="rId4"/>
              <a:stretch>
                <a:fillRect l="-7728" t="0" r="-7728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8175" y="0"/>
            <a:ext cx="1640290" cy="1642537"/>
          </a:xfrm>
          <a:custGeom>
            <a:avLst/>
            <a:gdLst/>
            <a:ahLst/>
            <a:cxnLst/>
            <a:rect r="r" b="b" t="t" l="l"/>
            <a:pathLst>
              <a:path h="1642537" w="1640290">
                <a:moveTo>
                  <a:pt x="0" y="0"/>
                </a:moveTo>
                <a:lnTo>
                  <a:pt x="1640290" y="0"/>
                </a:lnTo>
                <a:lnTo>
                  <a:pt x="1640290" y="1642537"/>
                </a:lnTo>
                <a:lnTo>
                  <a:pt x="0" y="1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9839" y="1923943"/>
            <a:ext cx="8711174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6E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Gran incendio en valparaiso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205423" y="4510128"/>
            <a:ext cx="9919932" cy="4647068"/>
            <a:chOff x="0" y="0"/>
            <a:chExt cx="13226575" cy="6196091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247650"/>
              <a:ext cx="13226575" cy="52640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975"/>
                </a:lnSpc>
              </a:pPr>
              <a:r>
                <a:rPr lang="en-US" sz="10500" spc="-52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15000</a:t>
              </a:r>
              <a:r>
                <a:rPr lang="en-US" sz="10500" spc="-52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viviendas afectadas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5708411"/>
              <a:ext cx="13226575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065145" y="1465956"/>
            <a:ext cx="7374535" cy="261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75"/>
              </a:lnSpc>
            </a:pPr>
            <a:r>
              <a:rPr lang="en-US" sz="10500" spc="-525">
                <a:solidFill>
                  <a:srgbClr val="E8352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123 Fallecidos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065145" y="4228108"/>
            <a:ext cx="7374535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8320" y="2591553"/>
            <a:ext cx="6963955" cy="3917225"/>
          </a:xfrm>
          <a:custGeom>
            <a:avLst/>
            <a:gdLst/>
            <a:ahLst/>
            <a:cxnLst/>
            <a:rect r="r" b="b" t="t" l="l"/>
            <a:pathLst>
              <a:path h="3917225" w="6963955">
                <a:moveTo>
                  <a:pt x="0" y="0"/>
                </a:moveTo>
                <a:lnTo>
                  <a:pt x="6963955" y="0"/>
                </a:lnTo>
                <a:lnTo>
                  <a:pt x="6963955" y="3917224"/>
                </a:lnTo>
                <a:lnTo>
                  <a:pt x="0" y="3917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07348" y="518736"/>
            <a:ext cx="10683986" cy="1181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38"/>
              </a:lnSpc>
            </a:pPr>
            <a:r>
              <a:rPr lang="en-US" sz="8838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Problema Interno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824192" y="5424323"/>
            <a:ext cx="991993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7719827" y="9518579"/>
            <a:ext cx="991993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8320" y="2591553"/>
            <a:ext cx="6963955" cy="3917225"/>
          </a:xfrm>
          <a:custGeom>
            <a:avLst/>
            <a:gdLst/>
            <a:ahLst/>
            <a:cxnLst/>
            <a:rect r="r" b="b" t="t" l="l"/>
            <a:pathLst>
              <a:path h="3917225" w="6963955">
                <a:moveTo>
                  <a:pt x="0" y="0"/>
                </a:moveTo>
                <a:lnTo>
                  <a:pt x="6963955" y="0"/>
                </a:lnTo>
                <a:lnTo>
                  <a:pt x="6963955" y="3917224"/>
                </a:lnTo>
                <a:lnTo>
                  <a:pt x="0" y="3917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07348" y="518736"/>
            <a:ext cx="10683986" cy="1181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38"/>
              </a:lnSpc>
            </a:pPr>
            <a:r>
              <a:rPr lang="en-US" sz="8838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Problema Interno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824192" y="2414521"/>
            <a:ext cx="9919932" cy="3380324"/>
            <a:chOff x="0" y="0"/>
            <a:chExt cx="13226575" cy="45070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47650"/>
              <a:ext cx="13226575" cy="3575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975"/>
                </a:lnSpc>
              </a:pPr>
              <a:r>
                <a:rPr lang="en-US" sz="10500" spc="-52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7 Funcionarios involucrados.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019419"/>
              <a:ext cx="13226575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719827" y="9518579"/>
            <a:ext cx="991993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8320" y="2591553"/>
            <a:ext cx="6963955" cy="3917225"/>
          </a:xfrm>
          <a:custGeom>
            <a:avLst/>
            <a:gdLst/>
            <a:ahLst/>
            <a:cxnLst/>
            <a:rect r="r" b="b" t="t" l="l"/>
            <a:pathLst>
              <a:path h="3917225" w="6963955">
                <a:moveTo>
                  <a:pt x="0" y="0"/>
                </a:moveTo>
                <a:lnTo>
                  <a:pt x="6963955" y="0"/>
                </a:lnTo>
                <a:lnTo>
                  <a:pt x="6963955" y="3917224"/>
                </a:lnTo>
                <a:lnTo>
                  <a:pt x="0" y="3917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07348" y="518736"/>
            <a:ext cx="10683986" cy="1181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38"/>
              </a:lnSpc>
            </a:pPr>
            <a:r>
              <a:rPr lang="en-US" sz="8838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Problema Interno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824192" y="2414521"/>
            <a:ext cx="9919932" cy="3380324"/>
            <a:chOff x="0" y="0"/>
            <a:chExt cx="13226575" cy="45070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47650"/>
              <a:ext cx="13226575" cy="3575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975"/>
                </a:lnSpc>
              </a:pPr>
              <a:r>
                <a:rPr lang="en-US" sz="10500" spc="-52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7 Funcionarios involucrados.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019419"/>
              <a:ext cx="13226575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687376" y="6508777"/>
            <a:ext cx="9919932" cy="3380324"/>
            <a:chOff x="0" y="0"/>
            <a:chExt cx="13226575" cy="450709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247650"/>
              <a:ext cx="13226575" cy="3575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975"/>
                </a:lnSpc>
              </a:pPr>
              <a:r>
                <a:rPr lang="en-US" sz="10500" spc="-52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4  Bomberos </a:t>
              </a:r>
            </a:p>
            <a:p>
              <a:pPr algn="l">
                <a:lnSpc>
                  <a:spcPts val="9975"/>
                </a:lnSpc>
              </a:pPr>
              <a:r>
                <a:rPr lang="en-US" sz="10500" spc="-52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3  Conaf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019419"/>
              <a:ext cx="13226575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3744591"/>
            <a:chOff x="0" y="0"/>
            <a:chExt cx="4816593" cy="9862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986230"/>
            </a:xfrm>
            <a:custGeom>
              <a:avLst/>
              <a:gdLst/>
              <a:ahLst/>
              <a:cxnLst/>
              <a:rect r="r" b="b" t="t" l="l"/>
              <a:pathLst>
                <a:path h="98623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86230"/>
                  </a:lnTo>
                  <a:lnTo>
                    <a:pt x="0" y="986230"/>
                  </a:ln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16593" cy="1005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112159" y="1200150"/>
            <a:ext cx="11736005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Impacto Nacional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309070" y="5367909"/>
            <a:ext cx="8539094" cy="32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717555" y="7055230"/>
            <a:ext cx="15722125" cy="317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3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717555" y="9127769"/>
            <a:ext cx="15722125" cy="317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3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3744591"/>
            <a:chOff x="0" y="0"/>
            <a:chExt cx="4816593" cy="9862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986230"/>
            </a:xfrm>
            <a:custGeom>
              <a:avLst/>
              <a:gdLst/>
              <a:ahLst/>
              <a:cxnLst/>
              <a:rect r="r" b="b" t="t" l="l"/>
              <a:pathLst>
                <a:path h="98623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86230"/>
                  </a:lnTo>
                  <a:lnTo>
                    <a:pt x="0" y="986230"/>
                  </a:lnTo>
                  <a:close/>
                </a:path>
              </a:pathLst>
            </a:custGeom>
            <a:solidFill>
              <a:srgbClr val="FF6E2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16593" cy="1005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112159" y="1200150"/>
            <a:ext cx="11736005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1212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Impacto Nacional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5309070" y="3872521"/>
            <a:ext cx="8539094" cy="1814668"/>
            <a:chOff x="0" y="0"/>
            <a:chExt cx="11385459" cy="241955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19075"/>
              <a:ext cx="11385459" cy="1611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86"/>
                </a:lnSpc>
              </a:pPr>
              <a:r>
                <a:rPr lang="en-US" sz="9038" spc="-451">
                  <a:solidFill>
                    <a:srgbClr val="E8352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32% Niños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997110"/>
              <a:ext cx="11385459" cy="422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1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717555" y="7055230"/>
            <a:ext cx="15722125" cy="317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3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717555" y="9127769"/>
            <a:ext cx="15722125" cy="317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3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0" y="0"/>
            <a:ext cx="1668465" cy="1670751"/>
          </a:xfrm>
          <a:custGeom>
            <a:avLst/>
            <a:gdLst/>
            <a:ahLst/>
            <a:cxnLst/>
            <a:rect r="r" b="b" t="t" l="l"/>
            <a:pathLst>
              <a:path h="1670751" w="1668465">
                <a:moveTo>
                  <a:pt x="0" y="0"/>
                </a:moveTo>
                <a:lnTo>
                  <a:pt x="1668465" y="0"/>
                </a:lnTo>
                <a:lnTo>
                  <a:pt x="1668465" y="1670751"/>
                </a:lnTo>
                <a:lnTo>
                  <a:pt x="0" y="167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DAGYPmCOqPQ</dc:identifier>
  <dcterms:modified xsi:type="dcterms:W3CDTF">2011-08-01T06:04:30Z</dcterms:modified>
  <cp:revision>1</cp:revision>
  <dc:title>Ornage and White Minimal Corporate Pitch Deck Presentation</dc:title>
</cp:coreProperties>
</file>